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19800" cy="332819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varScale="1">
        <p:scale>
          <a:sx n="17" d="100"/>
          <a:sy n="17" d="100"/>
        </p:scale>
        <p:origin x="2875" y="86"/>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2024/8/13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t>2024/8/13</a:t>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9" name="图片 8" descr="图形用户界面, 网站&#10;&#10;描述已自动生成">
            <a:extLst>
              <a:ext uri="{FF2B5EF4-FFF2-40B4-BE49-F238E27FC236}">
                <a16:creationId xmlns:a16="http://schemas.microsoft.com/office/drawing/2014/main" id="{4A85EED8-F342-56DC-8DC2-F63719E55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 y="0"/>
            <a:ext cx="18719800" cy="394796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A1MjU2ZGFkODg5NjdjYjJkYTFlYjlmNTgxZTAzZG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1081</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Arial</vt:lpstr>
      <vt:lpstr>Calibri</vt:lpstr>
      <vt:lpstr>Calibri Light</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涛 蒋</cp:lastModifiedBy>
  <cp:revision>6</cp:revision>
  <dcterms:created xsi:type="dcterms:W3CDTF">2022-08-22T02:26:00Z</dcterms:created>
  <dcterms:modified xsi:type="dcterms:W3CDTF">2024-08-13T06:15:40Z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36F475EAF74E4AAFB0847A6E6085D599_12</vt:lpwstr>
  </property>
  <property fmtid="{D5CDD505-2E9C-101B-9397-08002B2CF9AE}" pid="3" name="KSOProductBuildVer">
    <vt:lpwstr>2052-12.1.0.16729</vt:lpwstr>
  </property>
</Properties>
</file>